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7537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31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15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012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88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258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900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5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079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118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83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961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70684C-3153-2F6D-7CE3-EC4ED328CF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Vinyl Playing">
            <a:extLst>
              <a:ext uri="{FF2B5EF4-FFF2-40B4-BE49-F238E27FC236}">
                <a16:creationId xmlns:a16="http://schemas.microsoft.com/office/drawing/2014/main" id="{6E041DAB-7F1F-12BC-554C-EACDA30B7B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513812A-E909-B195-BC2D-CC42ED328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0" cy="290697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46000"/>
                </a:srgbClr>
              </a:gs>
              <a:gs pos="100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C5176C-2EFB-26EE-8861-7B15DF1BE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3787253"/>
            <a:ext cx="12191998" cy="307074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8000"/>
                </a:srgbClr>
              </a:gs>
              <a:gs pos="92000">
                <a:srgbClr val="000000">
                  <a:alpha val="0"/>
                </a:srgbClr>
              </a:gs>
              <a:gs pos="56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BA940B-5831-2955-9DFC-285121448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2583" y="4729841"/>
            <a:ext cx="4649872" cy="1399792"/>
          </a:xfrm>
        </p:spPr>
        <p:txBody>
          <a:bodyPr>
            <a:normAutofit/>
          </a:bodyPr>
          <a:lstStyle/>
          <a:p>
            <a:pPr algn="r"/>
            <a:r>
              <a:rPr lang="de-DE" dirty="0">
                <a:solidFill>
                  <a:srgbClr val="FFFFFF"/>
                </a:solidFill>
              </a:rPr>
              <a:t>Audio </a:t>
            </a:r>
            <a:r>
              <a:rPr lang="de-DE" dirty="0" err="1">
                <a:solidFill>
                  <a:srgbClr val="FFFFFF"/>
                </a:solidFill>
              </a:rPr>
              <a:t>Similarity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ED803BD-3715-81FB-18C9-FC0D331499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231" y="1499876"/>
            <a:ext cx="3860969" cy="877503"/>
          </a:xfrm>
        </p:spPr>
        <p:txBody>
          <a:bodyPr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Philipp Dingfelder, Florian Frey, Frederick Neugebauer, Alisa Rogner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FD2C4A5-3834-6A11-3AF5-EF3EB1731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5811325" y="-3945761"/>
            <a:ext cx="547377" cy="10308977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9987788"/>
              <a:gd name="connsiteY0" fmla="*/ 2249229 h 4920343"/>
              <a:gd name="connsiteX1" fmla="*/ 1994 w 9987788"/>
              <a:gd name="connsiteY1" fmla="*/ 0 h 4920343"/>
              <a:gd name="connsiteX2" fmla="*/ 9987788 w 9987788"/>
              <a:gd name="connsiteY2" fmla="*/ 0 h 4920343"/>
              <a:gd name="connsiteX3" fmla="*/ 9987788 w 9987788"/>
              <a:gd name="connsiteY3" fmla="*/ 4920343 h 4920343"/>
              <a:gd name="connsiteX4" fmla="*/ 1994 w 9987788"/>
              <a:gd name="connsiteY4" fmla="*/ 4920343 h 4920343"/>
              <a:gd name="connsiteX5" fmla="*/ 1994 w 9987788"/>
              <a:gd name="connsiteY5" fmla="*/ 4119525 h 4920343"/>
              <a:gd name="connsiteX0" fmla="*/ 10003 w 9985823"/>
              <a:gd name="connsiteY0" fmla="*/ 2385996 h 4920343"/>
              <a:gd name="connsiteX1" fmla="*/ 29 w 9985823"/>
              <a:gd name="connsiteY1" fmla="*/ 0 h 4920343"/>
              <a:gd name="connsiteX2" fmla="*/ 9985823 w 9985823"/>
              <a:gd name="connsiteY2" fmla="*/ 0 h 4920343"/>
              <a:gd name="connsiteX3" fmla="*/ 9985823 w 9985823"/>
              <a:gd name="connsiteY3" fmla="*/ 4920343 h 4920343"/>
              <a:gd name="connsiteX4" fmla="*/ 29 w 9985823"/>
              <a:gd name="connsiteY4" fmla="*/ 4920343 h 4920343"/>
              <a:gd name="connsiteX5" fmla="*/ 29 w 9985823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5" fmla="*/ 191 w 9985985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0" fmla="*/ -1 w 9985793"/>
              <a:gd name="connsiteY0" fmla="*/ 0 h 4920343"/>
              <a:gd name="connsiteX1" fmla="*/ 9985793 w 9985793"/>
              <a:gd name="connsiteY1" fmla="*/ 0 h 4920343"/>
              <a:gd name="connsiteX2" fmla="*/ 9985793 w 9985793"/>
              <a:gd name="connsiteY2" fmla="*/ 4920343 h 4920343"/>
              <a:gd name="connsiteX0" fmla="*/ 0 w 2295500"/>
              <a:gd name="connsiteY0" fmla="*/ 0 h 4925526"/>
              <a:gd name="connsiteX1" fmla="*/ 2295500 w 2295500"/>
              <a:gd name="connsiteY1" fmla="*/ 5183 h 4925526"/>
              <a:gd name="connsiteX2" fmla="*/ 2295500 w 2295500"/>
              <a:gd name="connsiteY2" fmla="*/ 4925526 h 4925526"/>
              <a:gd name="connsiteX0" fmla="*/ 0 w 866754"/>
              <a:gd name="connsiteY0" fmla="*/ 2592 h 4920343"/>
              <a:gd name="connsiteX1" fmla="*/ 866754 w 866754"/>
              <a:gd name="connsiteY1" fmla="*/ 0 h 4920343"/>
              <a:gd name="connsiteX2" fmla="*/ 866754 w 866754"/>
              <a:gd name="connsiteY2" fmla="*/ 4920343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6754" h="4920343">
                <a:moveTo>
                  <a:pt x="0" y="2592"/>
                </a:moveTo>
                <a:lnTo>
                  <a:pt x="866754" y="0"/>
                </a:lnTo>
                <a:lnTo>
                  <a:pt x="866754" y="4920343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2A48CE9-5429-9F15-AD63-9CAD90AF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255236" y="914400"/>
            <a:ext cx="0" cy="3815441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840A4CF-C667-78FB-0832-B4BF4A16F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076984" y="1230922"/>
            <a:ext cx="3546752" cy="583967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9987788"/>
              <a:gd name="connsiteY0" fmla="*/ 2249229 h 4920343"/>
              <a:gd name="connsiteX1" fmla="*/ 1994 w 9987788"/>
              <a:gd name="connsiteY1" fmla="*/ 0 h 4920343"/>
              <a:gd name="connsiteX2" fmla="*/ 9987788 w 9987788"/>
              <a:gd name="connsiteY2" fmla="*/ 0 h 4920343"/>
              <a:gd name="connsiteX3" fmla="*/ 9987788 w 9987788"/>
              <a:gd name="connsiteY3" fmla="*/ 4920343 h 4920343"/>
              <a:gd name="connsiteX4" fmla="*/ 1994 w 9987788"/>
              <a:gd name="connsiteY4" fmla="*/ 4920343 h 4920343"/>
              <a:gd name="connsiteX5" fmla="*/ 1994 w 9987788"/>
              <a:gd name="connsiteY5" fmla="*/ 4119525 h 4920343"/>
              <a:gd name="connsiteX0" fmla="*/ 10003 w 9985823"/>
              <a:gd name="connsiteY0" fmla="*/ 2385996 h 4920343"/>
              <a:gd name="connsiteX1" fmla="*/ 29 w 9985823"/>
              <a:gd name="connsiteY1" fmla="*/ 0 h 4920343"/>
              <a:gd name="connsiteX2" fmla="*/ 9985823 w 9985823"/>
              <a:gd name="connsiteY2" fmla="*/ 0 h 4920343"/>
              <a:gd name="connsiteX3" fmla="*/ 9985823 w 9985823"/>
              <a:gd name="connsiteY3" fmla="*/ 4920343 h 4920343"/>
              <a:gd name="connsiteX4" fmla="*/ 29 w 9985823"/>
              <a:gd name="connsiteY4" fmla="*/ 4920343 h 4920343"/>
              <a:gd name="connsiteX5" fmla="*/ 29 w 9985823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5" fmla="*/ 191 w 9985985"/>
              <a:gd name="connsiteY5" fmla="*/ 4119525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4" fmla="*/ 191 w 9985985"/>
              <a:gd name="connsiteY4" fmla="*/ 4920343 h 4920343"/>
              <a:gd name="connsiteX0" fmla="*/ 192 w 9985985"/>
              <a:gd name="connsiteY0" fmla="*/ 2390079 h 4920343"/>
              <a:gd name="connsiteX1" fmla="*/ 191 w 9985985"/>
              <a:gd name="connsiteY1" fmla="*/ 0 h 4920343"/>
              <a:gd name="connsiteX2" fmla="*/ 9985985 w 9985985"/>
              <a:gd name="connsiteY2" fmla="*/ 0 h 4920343"/>
              <a:gd name="connsiteX3" fmla="*/ 9985985 w 9985985"/>
              <a:gd name="connsiteY3" fmla="*/ 4920343 h 4920343"/>
              <a:gd name="connsiteX0" fmla="*/ -1 w 9985793"/>
              <a:gd name="connsiteY0" fmla="*/ 0 h 4920343"/>
              <a:gd name="connsiteX1" fmla="*/ 9985793 w 9985793"/>
              <a:gd name="connsiteY1" fmla="*/ 0 h 4920343"/>
              <a:gd name="connsiteX2" fmla="*/ 9985793 w 9985793"/>
              <a:gd name="connsiteY2" fmla="*/ 4920343 h 4920343"/>
              <a:gd name="connsiteX0" fmla="*/ 0 w 2295500"/>
              <a:gd name="connsiteY0" fmla="*/ 0 h 4925526"/>
              <a:gd name="connsiteX1" fmla="*/ 2295500 w 2295500"/>
              <a:gd name="connsiteY1" fmla="*/ 5183 h 4925526"/>
              <a:gd name="connsiteX2" fmla="*/ 2295500 w 2295500"/>
              <a:gd name="connsiteY2" fmla="*/ 4925526 h 4925526"/>
              <a:gd name="connsiteX0" fmla="*/ 0 w 866754"/>
              <a:gd name="connsiteY0" fmla="*/ 2592 h 4920343"/>
              <a:gd name="connsiteX1" fmla="*/ 866754 w 866754"/>
              <a:gd name="connsiteY1" fmla="*/ 0 h 4920343"/>
              <a:gd name="connsiteX2" fmla="*/ 866754 w 866754"/>
              <a:gd name="connsiteY2" fmla="*/ 4920343 h 4920343"/>
              <a:gd name="connsiteX0" fmla="*/ 0 w 5588242"/>
              <a:gd name="connsiteY0" fmla="*/ 16034 h 4920343"/>
              <a:gd name="connsiteX1" fmla="*/ 5588242 w 5588242"/>
              <a:gd name="connsiteY1" fmla="*/ 0 h 4920343"/>
              <a:gd name="connsiteX2" fmla="*/ 5588242 w 5588242"/>
              <a:gd name="connsiteY2" fmla="*/ 4920343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8242" h="4920343">
                <a:moveTo>
                  <a:pt x="0" y="16034"/>
                </a:moveTo>
                <a:lnTo>
                  <a:pt x="5588242" y="0"/>
                </a:lnTo>
                <a:lnTo>
                  <a:pt x="5588242" y="4920343"/>
                </a:lnTo>
              </a:path>
            </a:pathLst>
          </a:custGeom>
          <a:noFill/>
          <a:ln w="381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D0C619-0EB9-7B6A-DFB5-E2F1A3D8D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86ECEB-E401-8D54-9A2E-81204541F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Vergleich von zwei Songs auf Ähnlichkeiten</a:t>
            </a:r>
          </a:p>
          <a:p>
            <a:r>
              <a:rPr lang="de-DE" dirty="0"/>
              <a:t>Ähnlichkeiten in Songstrukturen, Melodien, Frequenz-Spektrogrammen, …</a:t>
            </a:r>
          </a:p>
          <a:p>
            <a:r>
              <a:rPr lang="de-DE" dirty="0"/>
              <a:t>Benutzerfreundliche Webanwendung</a:t>
            </a:r>
          </a:p>
          <a:p>
            <a:r>
              <a:rPr lang="de-DE" dirty="0"/>
              <a:t>ggf. Verbindung zu API von Spotify/SoundCloud/YouTube/…</a:t>
            </a:r>
          </a:p>
        </p:txBody>
      </p:sp>
    </p:spTree>
    <p:extLst>
      <p:ext uri="{BB962C8B-B14F-4D97-AF65-F5344CB8AC3E}">
        <p14:creationId xmlns:p14="http://schemas.microsoft.com/office/powerpoint/2010/main" val="1422157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413AFD-8336-2619-5BF7-6223DE367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4FA56C-33F3-8F95-AEB3-B9F73FC8B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Beispielhafte Use-Cases:</a:t>
            </a:r>
          </a:p>
          <a:p>
            <a:pPr lvl="1"/>
            <a:r>
              <a:rPr lang="de-DE" dirty="0"/>
              <a:t>Plagiatserkennung</a:t>
            </a:r>
          </a:p>
          <a:p>
            <a:pPr lvl="1"/>
            <a:r>
              <a:rPr lang="de-DE" dirty="0"/>
              <a:t>Analyse von Musikwettbewerben</a:t>
            </a:r>
          </a:p>
          <a:p>
            <a:pPr lvl="1"/>
            <a:r>
              <a:rPr lang="de-DE" dirty="0" err="1"/>
              <a:t>Recommendation</a:t>
            </a:r>
            <a:r>
              <a:rPr lang="de-DE" dirty="0"/>
              <a:t> </a:t>
            </a:r>
            <a:r>
              <a:rPr lang="de-DE" dirty="0" err="1"/>
              <a:t>Engines</a:t>
            </a:r>
            <a:endParaRPr lang="de-DE" dirty="0"/>
          </a:p>
          <a:p>
            <a:pPr lvl="1"/>
            <a:r>
              <a:rPr lang="de-DE" dirty="0"/>
              <a:t>Ähnlichkeit von Covern zum Original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055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17F71-668A-96FC-1B38-1796B982C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EAAD02-FFA6-FE6D-9F05-C894776C2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Darstellung von Audio-Dateien als Arrays oder Plots zur Visualisierung</a:t>
            </a:r>
          </a:p>
        </p:txBody>
      </p:sp>
    </p:spTree>
    <p:extLst>
      <p:ext uri="{BB962C8B-B14F-4D97-AF65-F5344CB8AC3E}">
        <p14:creationId xmlns:p14="http://schemas.microsoft.com/office/powerpoint/2010/main" val="417372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CB4E7C-3A14-1433-B160-7D18576DB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 </a:t>
            </a:r>
            <a:r>
              <a:rPr lang="de-DE" dirty="0" err="1"/>
              <a:t>Similarity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E20675-6D26-178C-4703-F2E4B966B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Mögliche Algorithmen:</a:t>
            </a:r>
          </a:p>
          <a:p>
            <a:pPr lvl="1"/>
            <a:r>
              <a:rPr lang="de-DE" dirty="0"/>
              <a:t>Dynamic time </a:t>
            </a:r>
            <a:r>
              <a:rPr lang="de-DE" dirty="0" err="1"/>
              <a:t>warping</a:t>
            </a:r>
            <a:endParaRPr lang="de-DE" dirty="0"/>
          </a:p>
          <a:p>
            <a:pPr lvl="1"/>
            <a:r>
              <a:rPr lang="de-DE" dirty="0"/>
              <a:t>Mel </a:t>
            </a:r>
            <a:r>
              <a:rPr lang="de-DE" dirty="0" err="1"/>
              <a:t>Frequency</a:t>
            </a:r>
            <a:r>
              <a:rPr lang="de-DE" dirty="0"/>
              <a:t> </a:t>
            </a:r>
            <a:r>
              <a:rPr lang="de-DE" dirty="0" err="1"/>
              <a:t>Cepstral</a:t>
            </a:r>
            <a:r>
              <a:rPr lang="de-DE" dirty="0"/>
              <a:t> </a:t>
            </a:r>
            <a:r>
              <a:rPr lang="de-DE" dirty="0" err="1"/>
              <a:t>Coefficient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Fourrier</a:t>
            </a:r>
            <a:r>
              <a:rPr lang="de-DE"/>
              <a:t> Transformation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026277"/>
      </p:ext>
    </p:extLst>
  </p:cSld>
  <p:clrMapOvr>
    <a:masterClrMapping/>
  </p:clrMapOvr>
</p:sld>
</file>

<file path=ppt/theme/theme1.xml><?xml version="1.0" encoding="utf-8"?>
<a:theme xmlns:a="http://schemas.openxmlformats.org/drawingml/2006/main" name="LimelightVTI">
  <a:themeElements>
    <a:clrScheme name="AnalogousFromLightSeedLeftStep">
      <a:dk1>
        <a:srgbClr val="000000"/>
      </a:dk1>
      <a:lt1>
        <a:srgbClr val="FFFFFF"/>
      </a:lt1>
      <a:dk2>
        <a:srgbClr val="272441"/>
      </a:dk2>
      <a:lt2>
        <a:srgbClr val="E2E3E8"/>
      </a:lt2>
      <a:accent1>
        <a:srgbClr val="B1A141"/>
      </a:accent1>
      <a:accent2>
        <a:srgbClr val="E98A3F"/>
      </a:accent2>
      <a:accent3>
        <a:srgbClr val="EE716E"/>
      </a:accent3>
      <a:accent4>
        <a:srgbClr val="EB4E8C"/>
      </a:accent4>
      <a:accent5>
        <a:srgbClr val="EE6ED6"/>
      </a:accent5>
      <a:accent6>
        <a:srgbClr val="C74EEB"/>
      </a:accent6>
      <a:hlink>
        <a:srgbClr val="6973AE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</Words>
  <Application>Microsoft Office PowerPoint</Application>
  <PresentationFormat>Breitbild</PresentationFormat>
  <Paragraphs>20</Paragraphs>
  <Slides>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Trade Gothic Next Cond</vt:lpstr>
      <vt:lpstr>Trade Gothic Next Light</vt:lpstr>
      <vt:lpstr>LimelightVTI</vt:lpstr>
      <vt:lpstr>Audio Similarity</vt:lpstr>
      <vt:lpstr>Audio Similarity</vt:lpstr>
      <vt:lpstr>Audio SImilarity</vt:lpstr>
      <vt:lpstr>Audio SImilarity</vt:lpstr>
      <vt:lpstr>Audio Similarity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 Similarity</dc:title>
  <dc:creator>Alisa Rogner</dc:creator>
  <cp:lastModifiedBy>Alisa Rogner</cp:lastModifiedBy>
  <cp:revision>1</cp:revision>
  <dcterms:created xsi:type="dcterms:W3CDTF">2023-05-22T11:47:17Z</dcterms:created>
  <dcterms:modified xsi:type="dcterms:W3CDTF">2023-05-22T12:03:46Z</dcterms:modified>
</cp:coreProperties>
</file>

<file path=docProps/thumbnail.jpeg>
</file>